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8A35-820D-4B97-8C3C-796F3C5E0DB2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DE26-5E2A-405F-8F1F-DC115FAD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Background Removal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PowerPoint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2820"/>
            <a:ext cx="6245180" cy="6245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8970" y="38637"/>
            <a:ext cx="2276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Original Photograph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6997" y="425003"/>
            <a:ext cx="642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Photograph After Selecting “Remove Background”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0" y="115909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1683" y="373488"/>
            <a:ext cx="556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Photograph After Selecting “Save Changes”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687" y="2086379"/>
            <a:ext cx="430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End ~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Finis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Background Removal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Removal</dc:title>
  <dc:creator>Smittie Bolner</dc:creator>
  <cp:lastModifiedBy>Smittie Bolner</cp:lastModifiedBy>
  <cp:revision>7</cp:revision>
  <dcterms:created xsi:type="dcterms:W3CDTF">2016-06-01T16:03:47Z</dcterms:created>
  <dcterms:modified xsi:type="dcterms:W3CDTF">2016-06-01T19:27:23Z</dcterms:modified>
</cp:coreProperties>
</file>